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8" r:id="rId9"/>
    <p:sldId id="264" r:id="rId10"/>
    <p:sldId id="280" r:id="rId11"/>
    <p:sldId id="265" r:id="rId12"/>
    <p:sldId id="266" r:id="rId13"/>
    <p:sldId id="275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d-kopilka.ru/blogs/olga-ivanovna-kabanova/kvest-ugadai-profesiyu-v-bystrorastuschih-otrasljah-rosiiskoi-yekonomiki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692696"/>
            <a:ext cx="7772400" cy="3148260"/>
          </a:xfrm>
        </p:spPr>
        <p:txBody>
          <a:bodyPr>
            <a:normAutofit fontScale="90000"/>
          </a:bodyPr>
          <a:lstStyle/>
          <a:p>
            <a:r>
              <a:rPr lang="ru-RU" sz="5400" dirty="0" err="1" smtClean="0">
                <a:solidFill>
                  <a:schemeClr val="tx1"/>
                </a:solidFill>
              </a:rPr>
              <a:t>Квест</a:t>
            </a:r>
            <a:r>
              <a:rPr lang="ru-RU" sz="5400" dirty="0" smtClean="0">
                <a:solidFill>
                  <a:schemeClr val="tx1"/>
                </a:solidFill>
              </a:rPr>
              <a:t> «Угадай профессию в быстрорастущих отраслях экономики</a:t>
            </a:r>
            <a:r>
              <a:rPr lang="ru-RU" sz="5400" dirty="0" smtClean="0">
                <a:solidFill>
                  <a:schemeClr val="tx1"/>
                </a:solidFill>
              </a:rPr>
              <a:t>»</a:t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7272808" cy="1401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ped-kopilka.ru/blogs/olga-ivanovna-kabanova/kvest-ugadai-profesiyu-v-bystrorastuschih-otrasljah-rosiiskoi-yekonomiki.html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Индустрия детских товаров: 4 профессии</a:t>
            </a:r>
            <a:endParaRPr lang="ru-RU" dirty="0"/>
          </a:p>
        </p:txBody>
      </p:sp>
      <p:pic>
        <p:nvPicPr>
          <p:cNvPr id="9218" name="Picture 2" descr="C:\Users\Eanglish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28792" cy="423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Добыча и переработка полезных ископаемых: 3 профессии</a:t>
            </a:r>
            <a:endParaRPr lang="ru-RU" dirty="0"/>
          </a:p>
        </p:txBody>
      </p:sp>
      <p:pic>
        <p:nvPicPr>
          <p:cNvPr id="8194" name="Picture 2" descr="C:\Users\Eanglish\Desktop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8" y="2265172"/>
            <a:ext cx="7408332" cy="39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материалы и </a:t>
            </a:r>
            <a:r>
              <a:rPr lang="ru-RU" dirty="0" err="1" smtClean="0"/>
              <a:t>нанотехнологии</a:t>
            </a:r>
            <a:r>
              <a:rPr lang="ru-RU" dirty="0"/>
              <a:t>: 5 профессий</a:t>
            </a:r>
          </a:p>
        </p:txBody>
      </p:sp>
      <p:pic>
        <p:nvPicPr>
          <p:cNvPr id="10242" name="Picture 2" descr="C:\Users\Eanglish\Desktop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7" y="2132856"/>
            <a:ext cx="751635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Робототехника и </a:t>
            </a:r>
            <a:r>
              <a:rPr lang="ru-RU" dirty="0"/>
              <a:t>машиностроение: 8  профессий</a:t>
            </a:r>
          </a:p>
        </p:txBody>
      </p:sp>
      <p:pic>
        <p:nvPicPr>
          <p:cNvPr id="17411" name="Picture 3" descr="C:\Users\Eanglish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6" y="2060848"/>
            <a:ext cx="8265524" cy="42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128792" cy="40324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Энергосети и управление </a:t>
            </a:r>
            <a:r>
              <a:rPr lang="ru-RU" dirty="0"/>
              <a:t>энергопотреблением: 9 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39043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Энергогенерация</a:t>
            </a:r>
            <a:r>
              <a:rPr lang="ru-RU" dirty="0" smtClean="0"/>
              <a:t> и накопление энергии: 7 профессий</a:t>
            </a:r>
            <a:endParaRPr lang="ru-RU" dirty="0"/>
          </a:p>
        </p:txBody>
      </p:sp>
      <p:pic>
        <p:nvPicPr>
          <p:cNvPr id="14338" name="Picture 2" descr="C:\Users\Eanglish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00800" cy="44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Образование: 10 профессий</a:t>
            </a:r>
          </a:p>
        </p:txBody>
      </p:sp>
      <p:pic>
        <p:nvPicPr>
          <p:cNvPr id="18434" name="Picture 2" descr="C:\Users\Eanglish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9" y="1894909"/>
            <a:ext cx="7687601" cy="43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</a:t>
            </a:r>
            <a:r>
              <a:rPr lang="ru-RU" dirty="0"/>
              <a:t>сфера: 7 профессий</a:t>
            </a:r>
          </a:p>
        </p:txBody>
      </p:sp>
      <p:pic>
        <p:nvPicPr>
          <p:cNvPr id="19459" name="Picture 3" descr="C:\Users\Eanglish\Desktop\нау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6937"/>
            <a:ext cx="732938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Менеджмент: 14 профессий </a:t>
            </a:r>
          </a:p>
        </p:txBody>
      </p:sp>
      <p:pic>
        <p:nvPicPr>
          <p:cNvPr id="16386" name="Picture 2" descr="C:\Users\Eanglish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28792" cy="459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Финансовый </a:t>
            </a:r>
            <a:r>
              <a:rPr lang="ru-RU" dirty="0"/>
              <a:t>сектор: </a:t>
            </a:r>
            <a:r>
              <a:rPr lang="ru-RU" dirty="0" smtClean="0"/>
              <a:t>5 профессий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Eanglish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16824" cy="49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dirty="0" smtClean="0"/>
              <a:t>  профессий</a:t>
            </a:r>
            <a:endParaRPr lang="ru-RU" dirty="0"/>
          </a:p>
        </p:txBody>
      </p:sp>
      <p:pic>
        <p:nvPicPr>
          <p:cNvPr id="1026" name="Picture 2" descr="C:\Users\Eanglish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37659"/>
            <a:ext cx="6696744" cy="43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участие в </a:t>
            </a:r>
            <a:r>
              <a:rPr lang="ru-RU" dirty="0" err="1" smtClean="0"/>
              <a:t>квесте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1506" name="Picture 2" descr="C:\Users\Eanglish\Desktop\спасио за вним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3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Биотехнологии: 6 профессий</a:t>
            </a:r>
            <a:endParaRPr lang="ru-RU" dirty="0"/>
          </a:p>
        </p:txBody>
      </p:sp>
      <p:pic>
        <p:nvPicPr>
          <p:cNvPr id="2050" name="Picture 2" descr="C:\Users\Eanglish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2728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Экология: 6 профессий</a:t>
            </a:r>
          </a:p>
        </p:txBody>
      </p:sp>
      <p:pic>
        <p:nvPicPr>
          <p:cNvPr id="3074" name="Picture 2" descr="C:\Users\Eanglish\Desktop\нау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7" y="2367854"/>
            <a:ext cx="7408334" cy="40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Наземный </a:t>
            </a:r>
            <a:r>
              <a:rPr lang="ru-RU" dirty="0"/>
              <a:t>транспорт: 9 профессий</a:t>
            </a:r>
          </a:p>
        </p:txBody>
      </p:sp>
      <p:pic>
        <p:nvPicPr>
          <p:cNvPr id="4098" name="Picture 2" descr="C:\Users\Eanglish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008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Водный транспорт: 3 профессии</a:t>
            </a:r>
            <a:endParaRPr lang="ru-RU" dirty="0"/>
          </a:p>
        </p:txBody>
      </p:sp>
      <p:pic>
        <p:nvPicPr>
          <p:cNvPr id="5123" name="Picture 3" descr="C:\Users\Eanglish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45281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Авиация: 7 профессий</a:t>
            </a:r>
          </a:p>
        </p:txBody>
      </p:sp>
      <p:pic>
        <p:nvPicPr>
          <p:cNvPr id="6146" name="Picture 2" descr="C:\Users\Eanglish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7" y="2276872"/>
            <a:ext cx="740833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ИТ-сектор: 10 профессий</a:t>
            </a:r>
          </a:p>
        </p:txBody>
      </p:sp>
      <p:pic>
        <p:nvPicPr>
          <p:cNvPr id="7170" name="Picture 2" descr="C:\Users\Eanglish\Desktop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5968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334</TotalTime>
  <Words>107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Candara</vt:lpstr>
      <vt:lpstr>Symbol</vt:lpstr>
      <vt:lpstr>Times New Roman</vt:lpstr>
      <vt:lpstr>Волна</vt:lpstr>
      <vt:lpstr>Квест «Угадай профессию в быстрорастущих отраслях экономики» </vt:lpstr>
      <vt:lpstr>Медицина: 16  профессий</vt:lpstr>
      <vt:lpstr>Биотехнологии: 6 профессий</vt:lpstr>
      <vt:lpstr>Экология: 6 профессий</vt:lpstr>
      <vt:lpstr>Наземный транспорт: 9 профессий</vt:lpstr>
      <vt:lpstr>Водный транспорт: 3 профессии</vt:lpstr>
      <vt:lpstr>Авиация: 7 профессий</vt:lpstr>
      <vt:lpstr>Презентация PowerPoint</vt:lpstr>
      <vt:lpstr>ИТ-сектор: 10 профессий</vt:lpstr>
      <vt:lpstr>Индустрия детских товаров: 4 профессии</vt:lpstr>
      <vt:lpstr>Добыча и переработка полезных ископаемых: 3 профессии</vt:lpstr>
      <vt:lpstr>Новые материалы и нанотехнологии: 5 профессий</vt:lpstr>
      <vt:lpstr>Робототехника и машиностроение: 8  профессий</vt:lpstr>
      <vt:lpstr>Энергосети и управление энергопотреблением: 9  профессий</vt:lpstr>
      <vt:lpstr>Энергогенерация и накопление энергии: 7 профессий</vt:lpstr>
      <vt:lpstr>Образование: 10 профессий</vt:lpstr>
      <vt:lpstr>Социальная сфера: 7 профессий</vt:lpstr>
      <vt:lpstr>Менеджмент: 14 профессий </vt:lpstr>
      <vt:lpstr>Финансовый сектор: 5 профессий  </vt:lpstr>
      <vt:lpstr>Спасибо за участие в квесте!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«Профессии будущего»</dc:title>
  <dc:creator>English</dc:creator>
  <cp:lastModifiedBy>zamDirVR</cp:lastModifiedBy>
  <cp:revision>27</cp:revision>
  <dcterms:created xsi:type="dcterms:W3CDTF">2019-10-25T09:11:16Z</dcterms:created>
  <dcterms:modified xsi:type="dcterms:W3CDTF">2022-04-14T15:53:37Z</dcterms:modified>
</cp:coreProperties>
</file>